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9" r:id="rId9"/>
    <p:sldId id="262" r:id="rId10"/>
    <p:sldId id="263" r:id="rId11"/>
    <p:sldId id="270" r:id="rId12"/>
    <p:sldId id="264" r:id="rId13"/>
    <p:sldId id="265" r:id="rId14"/>
    <p:sldId id="266" r:id="rId15"/>
    <p:sldId id="267" r:id="rId16"/>
    <p:sldId id="268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82416" autoAdjust="0"/>
  </p:normalViewPr>
  <p:slideViewPr>
    <p:cSldViewPr>
      <p:cViewPr varScale="1">
        <p:scale>
          <a:sx n="56" d="100"/>
          <a:sy n="56" d="100"/>
        </p:scale>
        <p:origin x="-16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25AB5-0B7B-43B8-9467-F0662AB9666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1E0C6-858E-458A-90B0-4CD263E5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9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1E0C6-858E-458A-90B0-4CD263E531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60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quickly change</a:t>
            </a:r>
            <a:r>
              <a:rPr lang="en-US" baseline="0" dirty="0" smtClean="0"/>
              <a:t> the name to personalize the coupon book, go to: Home Tab – Find (far right) – Replace – type in Name – type in the name you want to replace with – </a:t>
            </a:r>
            <a:r>
              <a:rPr lang="en-US" baseline="0" smtClean="0"/>
              <a:t>click replace all.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1E0C6-858E-458A-90B0-4CD263E531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6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4FA6-ECB0-4424-974E-966854335A2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EC30-0B0C-40E2-BA45-64405564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0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4FA6-ECB0-4424-974E-966854335A2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EC30-0B0C-40E2-BA45-64405564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4FA6-ECB0-4424-974E-966854335A2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EC30-0B0C-40E2-BA45-64405564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8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4FA6-ECB0-4424-974E-966854335A2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EC30-0B0C-40E2-BA45-64405564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9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4FA6-ECB0-4424-974E-966854335A2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EC30-0B0C-40E2-BA45-64405564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9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4FA6-ECB0-4424-974E-966854335A2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EC30-0B0C-40E2-BA45-64405564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2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4FA6-ECB0-4424-974E-966854335A2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EC30-0B0C-40E2-BA45-64405564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3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4FA6-ECB0-4424-974E-966854335A2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EC30-0B0C-40E2-BA45-64405564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8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4FA6-ECB0-4424-974E-966854335A2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EC30-0B0C-40E2-BA45-64405564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8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4FA6-ECB0-4424-974E-966854335A2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EC30-0B0C-40E2-BA45-64405564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4FA6-ECB0-4424-974E-966854335A2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EC30-0B0C-40E2-BA45-64405564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1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84FA6-ECB0-4424-974E-966854335A2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6EC30-0B0C-40E2-BA45-64405564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0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w&amp;url=http://www.thebooksamaritan.com/&amp;ei=6hWYVIHlBtadygTelIGQAw&amp;bvm=bv.82001339,d.aWw&amp;psig=AFQjCNGohMggt7_yqdhKcjYdxKMRmMYUbQ&amp;ust=1419339584305718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Coupon Book </a:t>
            </a:r>
            <a:br>
              <a:rPr lang="en-US" dirty="0" smtClean="0">
                <a:latin typeface="Cooper Black" panose="0208090404030B020404" pitchFamily="18" charset="0"/>
              </a:rPr>
            </a:br>
            <a:r>
              <a:rPr lang="en-US" dirty="0" smtClean="0">
                <a:latin typeface="Cooper Black" panose="0208090404030B020404" pitchFamily="18" charset="0"/>
              </a:rPr>
              <a:t>Directions for Use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8305800" cy="4267200"/>
          </a:xfrm>
        </p:spPr>
        <p:txBody>
          <a:bodyPr>
            <a:normAutofit fontScale="70000" lnSpcReduction="20000"/>
          </a:bodyPr>
          <a:lstStyle/>
          <a:p>
            <a:pPr marL="514350" indent="-514350" algn="l">
              <a:buAutoNum type="arabicPeriod"/>
            </a:pPr>
            <a:r>
              <a:rPr lang="en-US" dirty="0" smtClean="0"/>
              <a:t>To quickly personalize</a:t>
            </a:r>
            <a:r>
              <a:rPr lang="en-US" dirty="0"/>
              <a:t>: To quickly change the name to personalize the coupon book, go to: Home Tab – Find (far right) – Replace – type in Name – type in the name you want to replace with – click replace all</a:t>
            </a:r>
            <a:r>
              <a:rPr lang="en-US" dirty="0" smtClean="0"/>
              <a:t>.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Change coupons to best fit your needs.  Add clip art if necessary.  (The easiest way to do this is to do a Google Image search for what you’re looking for.  Right click on the image, copy, go do the slide, right click, paste.)</a:t>
            </a:r>
          </a:p>
          <a:p>
            <a:pPr marL="514350" indent="-514350" algn="l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BEFORE PRINTING DELETE THIS SLIDE!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The best use of paper and size is to print this 4 slides per page.  Therefore, try to have a multiple of 4 number of slides. (4, 8, 12…)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Print, cut, staple on the left and enjoy!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56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Name’s Coupon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Go on a special outing with Mommy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This coupon never expires.  You can only use 1 coupon per day.</a:t>
            </a:r>
            <a:endParaRPr lang="en-US" sz="3600" dirty="0"/>
          </a:p>
        </p:txBody>
      </p:sp>
      <p:pic>
        <p:nvPicPr>
          <p:cNvPr id="1026" name="Picture 2" descr="C:\Users\ECFreedman\AppData\Local\Microsoft\Windows\Temporary Internet Files\Content.IE5\BXLUD2IL\BARCOD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750" y="4195762"/>
            <a:ext cx="2324500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685" y="2854299"/>
            <a:ext cx="1830629" cy="114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055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Name’s Coupon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Go on a special outing with Daddy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This coupon never expires.  You can only use 1 coupon per day.</a:t>
            </a:r>
            <a:endParaRPr lang="en-US" sz="3600" dirty="0"/>
          </a:p>
        </p:txBody>
      </p:sp>
      <p:pic>
        <p:nvPicPr>
          <p:cNvPr id="1026" name="Picture 2" descr="C:\Users\ECFreedman\AppData\Local\Microsoft\Windows\Temporary Internet Files\Content.IE5\BXLUD2IL\BARCOD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750" y="4195762"/>
            <a:ext cx="2324500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685" y="2854299"/>
            <a:ext cx="1830629" cy="114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346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Name’s Coupon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Sleep with sibling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This coupon never expires.  You can only use 1 coupon per day.</a:t>
            </a:r>
            <a:endParaRPr lang="en-US" sz="3600" dirty="0"/>
          </a:p>
        </p:txBody>
      </p:sp>
      <p:pic>
        <p:nvPicPr>
          <p:cNvPr id="1026" name="Picture 2" descr="C:\Users\ECFreedman\AppData\Local\Microsoft\Windows\Temporary Internet Files\Content.IE5\BXLUD2IL\BARCOD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750" y="4195762"/>
            <a:ext cx="2324500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ECFreedman\AppData\Local\Microsoft\Windows\Temporary Internet Files\Content.IE5\49EI0VZF\sleep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623" y="2133600"/>
            <a:ext cx="2254754" cy="1736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055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Name’s Coupon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Sleep with Mommy and Daddy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This coupon never expires.  You can only use 1 coupon per day.</a:t>
            </a:r>
            <a:endParaRPr lang="en-US" sz="3600" dirty="0"/>
          </a:p>
        </p:txBody>
      </p:sp>
      <p:pic>
        <p:nvPicPr>
          <p:cNvPr id="1026" name="Picture 2" descr="C:\Users\ECFreedman\AppData\Local\Microsoft\Windows\Temporary Internet Files\Content.IE5\BXLUD2IL\BARCOD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750" y="4195762"/>
            <a:ext cx="2324500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C:\Users\ECFreedman\AppData\Local\Microsoft\Windows\Temporary Internet Files\Content.IE5\49EI0VZF\sleep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696" y="2057400"/>
            <a:ext cx="2559554" cy="1970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055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Name’s Coupon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Stay up a little bit later (20 minutes!!!)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This coupon never expires.  You can only use 1 coupon per day.</a:t>
            </a:r>
            <a:endParaRPr lang="en-US" sz="3600" dirty="0"/>
          </a:p>
        </p:txBody>
      </p:sp>
      <p:pic>
        <p:nvPicPr>
          <p:cNvPr id="1026" name="Picture 2" descr="C:\Users\ECFreedman\AppData\Local\Microsoft\Windows\Temporary Internet Files\Content.IE5\BXLUD2IL\BARCOD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750" y="4195762"/>
            <a:ext cx="2324500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C:\Users\ECFreedman\AppData\Local\Microsoft\Windows\Temporary Internet Files\Content.IE5\0CV7ZR08\Swatching_the_Clock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2410392"/>
            <a:ext cx="1790700" cy="171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055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Name’s Coupon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Make a dessert together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This coupon never expires.  You can only use 1 coupon per day.</a:t>
            </a:r>
            <a:endParaRPr lang="en-US" sz="3600" dirty="0"/>
          </a:p>
        </p:txBody>
      </p:sp>
      <p:pic>
        <p:nvPicPr>
          <p:cNvPr id="1026" name="Picture 2" descr="C:\Users\ECFreedman\AppData\Local\Microsoft\Windows\Temporary Internet Files\Content.IE5\BXLUD2IL\BARCOD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750" y="4195762"/>
            <a:ext cx="2324500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C:\Users\ECFreedman\AppData\Local\Microsoft\Windows\Temporary Internet Files\Content.IE5\BXLUD2IL\clipart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593" y="2195171"/>
            <a:ext cx="1928813" cy="192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055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Name’s Coupon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Mommy &amp; Daddy do one of my chores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This coupon never expires.  You can only use 1 coupon per day.</a:t>
            </a:r>
            <a:endParaRPr lang="en-US" sz="3600" dirty="0"/>
          </a:p>
        </p:txBody>
      </p:sp>
      <p:pic>
        <p:nvPicPr>
          <p:cNvPr id="1026" name="Picture 2" descr="C:\Users\ECFreedman\AppData\Local\Microsoft\Windows\Temporary Internet Files\Content.IE5\BXLUD2IL\BARCOD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750" y="4195762"/>
            <a:ext cx="2324500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C:\Users\ECFreedman\AppData\Local\Microsoft\Windows\Temporary Internet Files\Content.IE5\0CV7ZR08\medium-Vacuum-cleaner-2-66.6-9449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875" y="2514600"/>
            <a:ext cx="1342250" cy="136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055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Name’s Coupon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193" y="1234281"/>
            <a:ext cx="82296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Popcorn/movie night of my choice </a:t>
            </a:r>
            <a:br>
              <a:rPr lang="en-US" dirty="0" smtClean="0"/>
            </a:br>
            <a:r>
              <a:rPr lang="en-US" dirty="0" smtClean="0"/>
              <a:t>(weekend only)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This coupon never expires.  You can only use 1 coupon per day.</a:t>
            </a:r>
            <a:endParaRPr lang="en-US" sz="3600" dirty="0"/>
          </a:p>
        </p:txBody>
      </p:sp>
      <p:pic>
        <p:nvPicPr>
          <p:cNvPr id="1026" name="Picture 2" descr="C:\Users\ECFreedman\AppData\Local\Microsoft\Windows\Temporary Internet Files\Content.IE5\BXLUD2IL\BARCOD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750" y="4195762"/>
            <a:ext cx="2324500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Movie Nigh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893" y="2362200"/>
            <a:ext cx="2362200" cy="166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755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Name’s Coupon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Pick a park to go to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This coupon never expires.  You can only use 1 coupon per day.</a:t>
            </a:r>
            <a:endParaRPr lang="en-US" sz="3600" dirty="0"/>
          </a:p>
        </p:txBody>
      </p:sp>
      <p:pic>
        <p:nvPicPr>
          <p:cNvPr id="1026" name="Picture 2" descr="C:\Users\ECFreedman\AppData\Local\Microsoft\Windows\Temporary Internet Files\Content.IE5\BXLUD2IL\BARCOD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750" y="4195762"/>
            <a:ext cx="2324500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hildren-park-clipart-79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286000"/>
            <a:ext cx="24765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755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Name’s Coupon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10 minutes by myself on the iPad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This coupon never expires.  You can only use 1 coupon per day.</a:t>
            </a:r>
            <a:endParaRPr lang="en-US" sz="3600" dirty="0"/>
          </a:p>
        </p:txBody>
      </p:sp>
      <p:pic>
        <p:nvPicPr>
          <p:cNvPr id="1026" name="Picture 2" descr="C:\Users\ECFreedman\AppData\Local\Microsoft\Windows\Temporary Internet Files\Content.IE5\BXLUD2IL\BARCOD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750" y="4195762"/>
            <a:ext cx="2324500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C:\Users\ECFreedman\AppData\Local\Microsoft\Windows\Temporary Internet Files\Content.IE5\F9XNT97V\ipad_hero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125" y="2310012"/>
            <a:ext cx="1885750" cy="18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29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Name’s Coupon Book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2051" name="Picture 3" descr="C:\Users\ECFreedman\AppData\Local\Microsoft\Windows\Temporary Internet Files\Content.IE5\BXLUD2IL\dm70barcodeii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408741"/>
            <a:ext cx="3505200" cy="244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164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Name’s </a:t>
            </a:r>
            <a:r>
              <a:rPr lang="en-US" dirty="0" smtClean="0">
                <a:latin typeface="Cooper Black" panose="0208090404030B020404" pitchFamily="18" charset="0"/>
              </a:rPr>
              <a:t>Coupon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 get to pick the music in the car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This coupon never expires.  You can only use 1 coupon per day.</a:t>
            </a:r>
            <a:endParaRPr lang="en-US" sz="3600" dirty="0"/>
          </a:p>
        </p:txBody>
      </p:sp>
      <p:pic>
        <p:nvPicPr>
          <p:cNvPr id="1026" name="Picture 2" descr="C:\Users\ECFreedman\AppData\Local\Microsoft\Windows\Temporary Internet Files\Content.IE5\BXLUD2IL\BARCOD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750" y="4195762"/>
            <a:ext cx="2324500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0" name="Picture 2" descr="C:\Users\ECFreedman\AppData\Local\Microsoft\Windows\Temporary Internet Files\Content.IE5\BXLUD2IL\music-note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700" y="2286000"/>
            <a:ext cx="1765300" cy="176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290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Name’s Coupon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Extra time to play in the bath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This coupon never expires.  You can only use 1 coupon per day.</a:t>
            </a:r>
            <a:endParaRPr lang="en-US" sz="3600" dirty="0"/>
          </a:p>
        </p:txBody>
      </p:sp>
      <p:pic>
        <p:nvPicPr>
          <p:cNvPr id="1026" name="Picture 2" descr="C:\Users\ECFreedman\AppData\Local\Microsoft\Windows\Temporary Internet Files\Content.IE5\BXLUD2IL\BARCOD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750" y="4195762"/>
            <a:ext cx="2324500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5" name="Picture 3" descr="Bathtim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514" y="2438400"/>
            <a:ext cx="2451100" cy="1433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290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Name’s Coupon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5 minutes of extra cuddle time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This coupon never expires.  You can only use 1 coupon per day.</a:t>
            </a:r>
            <a:endParaRPr lang="en-US" sz="3600" dirty="0"/>
          </a:p>
        </p:txBody>
      </p:sp>
      <p:pic>
        <p:nvPicPr>
          <p:cNvPr id="1026" name="Picture 2" descr="C:\Users\ECFreedman\AppData\Local\Microsoft\Windows\Temporary Internet Files\Content.IE5\BXLUD2IL\BARCOD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750" y="4195762"/>
            <a:ext cx="2324500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196345"/>
            <a:ext cx="1676400" cy="1782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812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Name’s Coupon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1 extra book read to me at bedtime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This coupon never expires.  You can only use 1 coupon per day.</a:t>
            </a:r>
            <a:endParaRPr lang="en-US" sz="3600" dirty="0"/>
          </a:p>
        </p:txBody>
      </p:sp>
      <p:pic>
        <p:nvPicPr>
          <p:cNvPr id="1026" name="Picture 2" descr="C:\Users\ECFreedman\AppData\Local\Microsoft\Windows\Temporary Internet Files\Content.IE5\BXLUD2IL\BARCOD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750" y="4195762"/>
            <a:ext cx="2324500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 descr="data:image/jpeg;base64,/9j/4AAQSkZJRgABAQAAAQABAAD/2wCEAAkGBxQTEhUUExMWFhQXFBQUFxgYGBcdFRQXFBQXFxQUFxgYHCggGBolHBQUITEhJSkrLi4uFx8zODMsNygtLisBCgoKDg0OGhAQGzQkICQsLCwsLDQuLCwsLCwsLCwsLCwsNC8sLCwsLCwsLCwsLCwsLCwsLCwsLCwsLCwsLCwsLP/AABEIAOYA2wMBEQACEQEDEQH/xAAbAAABBQEBAAAAAAAAAAAAAAAAAQMEBQYCB//EAEYQAAEDAgIECgYHBwQCAwAAAAEAAgMEEQUhBhIxUQcTMkFhcYGRobEUIkKS0fAjUmJygrLBM0NTosLh8RUkg9I0YxZz4v/EABsBAQADAQEBAQAAAAAAAAAAAAABAgMEBQYH/8QAOxEAAgECAwQHCAIABAcAAAAAAAECAxEEITEFEkFREzJxgZGhsRQiQmHB0eHwFVIjM2JyBiQlQ1OC8f/aAAwDAQACEQMRAD8A9xQAgBACAEAIAQAgBACAEAIBCUBU4hi1rhnvfBaRhzOyjhr5yKcT1sJ4xhE8R9Yx7JGX26pJ9bz6CjcW8yXKjNuMlb5ouMG0ihqMgdV4yLHZOB3WPP0KrjbMyqYaUM1muZbqpzggBACAEAIAQAgBACAEAIAQAgBACAEAIAQAgBACAEA1UVDWC7j8T1KUmy8IObsjP1+JOflsbu+O9bRhY9ClQUM+JXOernQaCj5DfujyXK9Tx6nWfaRcUwSKf1nAtkGyRmTx2+0Og3ClSaLU606fVZBjr6qkylHpEI/eMB12j7bMz2i46la8ZfI3/wAKt/pfkaLDMUinaHRPDh4jrCq4tGFSjOm/eRMUGQIAQAgBACAEAIAQAgBACAEAIAQAgBACAEAICBX4k1mQzd4DrV4wudFKg55vQwOk2lhikDRFLUSEa7mxC5Y24FyB0kKZVFB7qR6CjCnHkinp+EGkedVznRPGRbI0gg7ja9lKrR45GkXF6Mkz6UQhusJGkdBBV1OOqZeyRc6MacU8to3O1XbATsO7NZON3dHn1sO5Nyh4GzY8EXBuCqHC007M6Qgp6/AGOdxkTjDNt12bHH7bdjuvI9KlSaN6eIlFWea5HEWkEtP6taz1dgnZnGd2vzsPX4q1k9DToqdXOm7Pk/oaWnqGvaHMcHNPOFVqxzSg4u0kOKCoIAQAgBACAEAIAQAgBACAEAIAQAgOXvAFybBCUm3ZFLiGKk5MyG/nPwWsYczuo4a2cjMY1iYhYXHacmjefgpqTUFc7EjFaL6RRRV7n1Dw0Pic3XdsDtdpAJtkDY9GQ6FxRl712ZYmDlTSjwZ6bPRUtWz12Qzs5iQx46wc7LbI8x3jkZbE+CqgkuYhJAb3+jeS33ZNYW6AQo3UXjXnHiZWv4L6qI/QVUUnOGyXjeeqxcD4KVCdrrQ0WMSdnqdUGLYth/7amldGNpA4xlt+sy9u1T0j+JXOjpqVTKRtdH+E2jqLNe8RP2EPyF+s7EvHgzGeFvnTd/U2kU7XAOaQ4HYQbg9RCg5HFp2Z0bEWOY8LIQUz8CMTtejfxLuePbA7o1fY/Dl0K6lwZ0xxDa3aiuvMl0WkdnCOqYYZDkCc4n/cfs7NvUp3b6B0FJXpO/y4l8DfYqHMKgBACAEAIAQAgBACAEAIAQAgI9XWNjGe3mHOpUWzSnSlN5Gfra5zzns5hzBbRikejSoxgitqqgMaXONgM1ZtJXZseZaVY7rEuJsByRuC4Jzc3cm9szzmsqTI4k9itGJw1Kjkx3CpZw8ejukDz/DcQe0g5K8aTm7RWZnKvuK8nl8z2DROtrmMPpNS6QkZNIadX8dtYlepQ2elnUd/keJidoqWVNW+f7kaSnwZtUCJHyNc3V1XscQ4ON7nce26viq0qO6ofMywlKNXec89ALa+j2/7uEc7R9M0dLdrvwk9S51OhWykt18+B1ONal1XvLkzuJ+HYiLSRRPfsIkaBI084DsiD2grGrhJwV9VzRrSxcZO2j5Miu4N4ozrUdTU0h22ZIXR36Wv2+8uTdXA7enlxzDiMapuTJTVrBzPBimPUR6l+kuSzRO9TlqrHQ4QDDlXUNVTb3hvGQj/AJGfpdL8x0Sl1WXuH6SUNa3UZPDKHDkEgOP4H2d4KVJFXTnDPzNBhVA2Fmowutcu9Yk6t/ZF9gCu3crUqObuyYoKAgBACAEAIAQAgBACAEAICtxDEtW7W7ec7v7q8YXOmjh97N6FDLMSbk5rZI9CMUlZESeoDRcmwUl0jE6U47rZA+qPFcdapvOy0JZ5bilaZX2FznkBtPUOdRCBw163gW+CaFyy2Ml2N3DlHrOwL0aOBlLOeR49faEY5QzPQcH0djhFmtA6tp6yvTp0401aKPIq1p1HeTLlkYbsCuYl9ozJm8fdPmvN2guq+09PZz6y7DRBeaemVOMaOQVB1nstJzSMOrIPxDlDoNwtaVedPqszqUYVOsiiqafEaUfRv9JjGz1RxrR0suNcfdcD0LodSjW663XzWn7+3MFCrS6vvLk9e5/vYVQ4TXxXM9KXNbynwuOszfrxSAOZ2m3SsauGqQW8s1zR00q1Ko92+6+T+/4LjC+EvDpshUCMnmlBZ48nxXNvI6HRnwzJ1Zo1h1aC50EEt/bjsHe/GQfFLJlVKcHyITNDJYP/AAsRqYBzMeRNCOgNk2d6bvIt01+srmi0QdXmN/p/E6weRGYwQ5zASNd4uQNbIgDYDnmpV+JWpufCX6kzBACAEAIAQAgBACAEAIDH1UvrEnefNdCR7MFZIzuO6SRU49Z13czRtKltLUvks2YaXHJal5c86sTcw0bCebWPPbb3Lmq1XoiN65z/APHKirOf0UXO53Kd91m3tNu1bYbAznnLJHk4zadOn7sc2aXBdE6emHqt1nc73ZuPw6l7FKhCn1V3nztbFVKr959xc2A2LY5huSYBTYFLiekMce12e4bVWU4xV2y8acpaFLRadyxS67Gi2wg3zHSuOrWp1FutZHZSpypPei8z0TR3T+Cos1145OcEEt7wPMLza8KdNb2+rfN2Z3QxPCat6Gppa1kl9RwNtu8di5KVenV6jubxnGWhJWpYqca0egqc5GeuNkjfVkb1OGdug3HQtadWdN3iyk6cZq0keUaWcGbgS6P1uloDZPxNya/rGqehbOdGr11Z819SkVVpdR3XJ/RnnstHUUri5jntLdrmFzXN+8MnN7VjUwsoreWa5o6aWMUvdeT5P9zLrCuEzEYbf7jjGjmlaH3/ABH1vFc2aOi0Jar6HvugOMVtTDr1lK2AWGoQXB0nSYnXLB1m53WzV1fiYVFBP3TUqxmCAEAIAQAgBACAEAIAQHmWnTKyIO4qF3F3P0os4Abblrcx1kALZTyyPUp14uKSeZ5pQYNNVO1mglpPrSv5PTb63Z4K0KM6jy8TnxOMpUOu8+XH8G7wfAYqdoy13DPWI594HN5r0KODhTzebPAxW0qtbJZLl9yyc5dh5rYzLMBtQgosW0jji9rPcNqiU4wV2zSFKUtDHYjpJLKbN9UHdtK4auNsvdyXM64YeK1I1Lg00pvqkX53fDavExG1aMHrvM3yRf0GiQ9sk+A+K8ivtipLKGXqV3jU4fQMiFmgAdAXkVKsqjvJ3Kmgbow2VjJoZHQVBaDxjNjzukZscPFfQ4bDwnQg9HbVHbCmnBM5bpJPSEMr4rNvZs8ecTt2t9Q9Bt2rVVKtHKot5c1r3rj+5E70odbM01DiMcovG8Oyvkc+5dsWpR345rn+8flqXjUjLRj08QcLFDQoMU0Xim/aC55iMnDqcMx5K8KkoO8WUnCM1aSM9hmhnoVR6TFTxVNuZwDZWfaZ7Bd02BXR0lKp11Z819UZONWC9x3XJ/RnouCYyypa4tD2uadV7XtLXMduN1lVpOHG6ZanV375WaLFZGoIAQAgBACAEAIAQAgGqioawXcQB59Q51aEJSdkis5xirtmdxLSAm4j9Ub/AGj8F6FHBpZzPOrY1vKBnpH3XoJWyR57lcYklAVipSYtpDHFtdnzAbSqTqwgryZeFKUtClnrJpQ32DI5rWNzv6xsHOAz59iz6a8XK2SOiNFJpcWLXcHFbe7TBJ2uY7yt4rz3iYyfvI9D2ZrRkWLC66l5WHkgc7Br37Y3E94XBXwWHr9aUl35eaKSozHW6XsZ6ssL4juIse5wBXnVNg3/AMupftVvS5k6clwLCHSWB2x4HXkuKexcVHRX7Gn+fIrYdfpDG3a7LwXJLA1o6xa7VYlRb0NtobpPBNG2MSN4wXGqSLkXNrb17OBqqNNUp5NefYdtGVkos08jWuBa4AgixBFwRuIO0dHgvRNjHYpoVqnjKF/FOvfiiTxJP2SM4j1XHQsOhcJb9J7r8n8mtGu0xqUIyKmHTOqpX8VVROcfqusJCB7THj1Zh1Z9C3hiab92utx811X3cPGxhvVaeua+f3NZgmllLVfs5QHc7HZOB3WPOuiWHmleOa5o3hiISyeT+ZfNC5zcsIeSFJB2gBACAEAIAQAgBACAEBhcVrC+RxJ5yB0AHIL26FNRgjw69Rym2VsswG0roOchPqXO/ZsLunY33jkuHE7Tw2H68s+WrNI0pMiS4ZLJ+0l1W/Vj29r3DyC+dxX/ABJKWVGNvmzojRitcyJJRQQ/s4xrc7z6zj+J2a6MBha1ZqtiXfio8O1/RGlypqKwNlie7Y2VjjmRkHAnMZhe+1eLjzRCdpJ/M9goKlkjQ5jmuadhbye9eM4tOzPVTTWRLy+bhQScTU7Xizmhw3ENI8UIKGu0GoJb61LECdpYDGe+OyspyXEhxTKKr4J6V37KWeLoD2vb3PBd4rRV5oo6MHwKOp4Kahh1oaqJ5GY4yN0Z95ut5KJTpzVpwT7l+CjocmWNLPjlKA007Klg3Pa4gdBLmu8CkKdBKyuu+/rd+ZCjVjo7okjhJfFlVUFRDvOqbfzNA8Sr9DB9WX73XLdLJdaP75Et2m+F1jOLle0tPsysOR36wuAekHtVJYWTVsn3jpoPJ+hlcd0QY+8tDO2Zo9kSNMzLczX3+kHQ+x+0sI062Hd6eXyendyM3TjLqu5BwjTato3ajyZGNNi2QG7eg39Zp+c11QxNKu92atLwf5M0pw6rt8uB7NodpF6ZFrcRLFYDN7SGOv8AUceUq1acYdV39TppVJS1VvQ0KxNQQAgBACAEAIAQAgOZHhoJJsALk7lEpKKu9A3Y87q23cbOyubbyL9Kzr/8R04K1KN3zeS+/oeM6N222R+KaOa53nP+y8DE7XxVfKUrLkskaKEVohXSLzLtlrlbW12VgvptkbJ0r1l/tX1f0XfyIM3iFcALkr6nQGNxXFS82asJ1HwN6dIhQV8jDdsjmneDY94UdLLS5o6ES7otOa6Lk1Dz94635rqLxesV6eg6OS0k/UvaPhaq28tsb+tufe0hUdOk+DXeN6quKZfUXDCz95T26WPPkR+qq6EOEvFEqtLjHzL2j4T6F/Kc9h+00EfyklVeGlwafeW6ePFNdxeUmllHJyamLqLtU9zrKjoVF8LLKtB8S3hma8XaQ4bwQR3hZGh2fn5KElZXaPUs37Wmhf0mNpPeM1Kk0Q0igrODKgfm1j4jvjkcLdj7haRrzjozN0YPgVVVwYSAh0NdJdvJ41geR1OaRbuSVSM+vFMq6C4MtoanHYLC9LVNGWZLZD36ov0klWTovg13/e5O7UWjuSG8INVF/wCVhVQ3e6K0g6/V2d6dHTekvEb01rHwJ1Fwo4c86rpXQuG0Ssc0jrIuB2p7PPhmOmjezNkx4IBBuCAQeYg7CsDU6QAgBACAEAICs0jdanf+H8wXFtF2w8u71M63UZgJ6prdpXy1mzguUmIaTwx7XgncNq6KeEqT4EqEmR6bFnSjWsWt5gdpG87l7+z9kKMlOpn8vuVeTsV+LYmGAklfTXSRKVzDYliTpTuauec2zqp0eLISodKVjkuQWHYYHv5LT18y1hSlPRHRRwtWp1Y/RFtRaKyyglnrFtrgWG2+8i+wq9WlGklvvU6auAhSiuklm+SyI1Zo/PHymuH3mkD3sx4rNRjLqyXoYewqXUmn5Fe+B42tPWMx4KHSmuBjPB1oax+vocNmI5yFRSa0OZwWjRIgxGRhu2RwPQbHwVullxM+hitFYvKLTuui5NTJbcXFw7nXCjeg9Yr09BuSWkn6+pfUfC3WNtriOT7zBf8AkIVdyk+DXf8Acm9VcU+4vqLhkb+9piOljz5EfqquhB6S8ielktY+Zf0XCjQv5RkjP2mAjvYSqvDy4NPv+5PTrimi9o9LqKTkVUWfMXap7nqroVFwLqtB8S3hma7Nrg4b2kH8pWTTWpe6Y7DQRSPa6SNj3MzYXNBLCdpbcZHpRNoNFsgBACAEAIAQAgGaymbIxzHclwsbZHrB3qlSnGpFxloyGrqx55pFwYOkBMFU6/1JeSfxsFx7pXIsDGPUMuhS0PNTotJFK4S6nqG12uDmkjnvtNl6OFwlnvT7jnqStkO4hiDYW2vmF6TaijOMW9DFYhXOlddxy5gsJSbO2nSUdSJrcwz+ehVSNkr5LMmU+GSP2jVHiumnhZy+R6FHZtWecsvUuKPBGjm1j3rup4SMdT1qGzqVPNq7+ZbwYd0WXUopHoRgkbfQSjGrKOfWb5FePtXrR7DxdsdaHYzSzYYCvIPFKTENF4n5uiaTvAse8WKvGpKOjNIVpw6rM3iGgUTthc3rs4fzC/it1ip/FZm3tcpZTSl2ozddwfSDkOae0tPcbjxVumpvVW7CreHlrFrsf3KGr0YqI9rHd1x3suFa0HpLxyKvDQl1JrvyKt9O8bW92fkrOlLW373GcsJVjnu37M/Qb11SxzOPAk0j9ouhWxNbETzIm0Q0ifhlHM54bDxhfuj1i7ubmr9K1qynRx4I9Q0W0YxrIuq3U7N0hEjrfczHe4LN1YcUn5FlTlwdvM9WpI3NY1r367g0Bz7AaxAzdYZC+5czd2brQdUEggBACAEAIAQGU0v0h4sGKM2dsc7dcbB8V0UaV82c9arbJHj+kONhgNjmuxyUUYQpubMNI+Sd1wCc+zvWcYTqPJHp4fCznlTjf58CyotGHuzf3D4lddPBP4mevR2RxqPuRfUeANZuHmu2FGENEetSw1OkrRRYR0TW8y2OhIdDQFJIj5QNpUXFybozpVBTyPEjvVeG5jOxaT/2PcvNx8I1Ut1q6vlfmeVtKkq8Y7rV1fjz/wDhuKPSmkkHqzs/F6v5gPNeVLC1o57r7s/Q8aWCrxz3X3Z+hZMe14u0hw3gg+Iuudq2pzNNZMZliBUAhTUgQEOWiS4IFVgzJOXG13W0E+OatGbWaZaM3HR2Kis0Fhf7Bb1H9HXWyxU+Ofab+1TeUrS7VciUXBQ+R/0T2ADMl4Pqjmta9z0ZK/tEGs45/Jmc5UZRfuWfyeXgbrBeCmlisZnPnduPqR+6037ysnUfA5VBG2oKCKFupDGyNu5jQB222qjdyxJUAEAIAQAgBACAEAIDxfhClkZVSRhjrvfdpIOqQ85WNs9tsuld1KS3UlqcvROdS3N+pQN0Xi1teUukd0mzewD9V6sMLBZyzZ9dhtmUaSV8389PD73JzIGMya0DqXSkkekkkI6UKbotdEaWuY3a4JvIjeSK6q0iib7Vz0Lnni6ceJhPF0ocSnqtJ3HkC3SfguKptB/CvE5J7R5FXPiD37S4+S4qmLcutI4p43e1kR7u+qVzvEQXEweJguJ2wyDYCO2yLGRjpL1IWOjHRk2lq6lpu1xB6/1V3tV6N37Un6lntV6N37Vf1NFh+kmIty4643Ou78wKwltKi9aa9PRmE8dRetNenoX9LphVe22N3e0+Bt4Lknjab6sH4/j6nJPEUn1Ytd/4+pKOl03MyMdesfIhYvGS4Ixdd8jj/wCUz/8ArHUw/q4qntVT5FemmaHRbG21Ac12UrOULW1gc2uA3Ltozco56m9OTksza4C2zndQ81uizLpSQCAEAIAQAgBACAEAIDMaSaYspZOL4svdqgnOwF9g2HmXLWxSpy3bXMp1VF2M1iPCI57HMELQHNLblxJFxa4yCyjtCUZKSjoRDEuElJLQxslcSuyW3sS9El3P7noPbeIeiXg/uRnzE86xltnFvivBGUtr4p8fJEeRt9pPesZbSxUtZvyMpbRxMtZ+hGfSRna0FYyxVaXWk33mMsTWlrJ+I2aOMew3uWXSSfEy35PiNupWfVCbzF2ctogcmtJ6hfyRztqzSEJTyirkpuj8mqXFoY0ZkvIAWTxUE7Xv2HbDZ1efC3ayOzDieSA77r2HyKu60Vq7dzKPAYhfD5r7nZont2xv69V1u+yjpYPSS8TKWFrR1g/BnHpbRkSAr7rZzuLWQ56Y3eFG4yN1iGvb9YKdxjdZycTZ9ZT0bG6zVRYGaqgjqoHXljD26rcnOY17rx3+tazm9fSV6NByjGLjk0dlGbhaUdUazg8wGd0UdQMSkexwHqNZssfWjdxhdYgixyC7/aVNZxXhb0sdk8ZGazgv3ssekrA4gQAgBACAEAIAQAgBAeNcKTjHWOc4ODXNYWusdU2aGkX2XuNi8zE05Oo3Y5qkG5XMO/FGjf3FY9EwqUnwGXYw3pU9EyehlyGnY0NxVuhZPQyOBjNzZrSTuAufBHRtmyyw8noWlFQ1UvJi1RvebeGZ8FzTr0IfFfsOqGzK0uFi9pNEnnOWYDoY39T8Fzyxa+GPidlPZMfil4FtT6OwM9kuP2jfwXPLEzfE7aeBoQ0j45ljHC1vJaB1ALFyb1OtJLJEqhaDK0H7R8Lfqu7ZiTxC7GcuOdqL7UWs+DQScuCJ33mNJ7yLr6TdT1PEU5R0ZCk0PpTsiLD9h8jfBrrLGWGpS1ijaOKqx0kQqrQqM7JpR0OLHt7ntv4rF7Po6pW7DX2+rpKz7UZ/EODgG9nRH/jLD3xut4IsLKPVm+/Mq69KXWpruyM3V8Hkg2W7H/o9o81O5WXFPyK7uHlwa8ysm0IqRsY/3Q78hPkl6i1j4Mh0KT0n4ouNDJqrD5ruH0L7CRrtZvU9uu0DWHiq9O4POL8CFhJaxkn3nqOjdVCyqc+nqIeInBdLGXgFkoGUkY3u2OHatY4ilvZSWfPL1KywtVfC/U3TJAcwQR0FdSknozFprU6UkAgBACAEAIAQAgBAcvYCLEAg7QdhQGO0j0Uwt5PGwNa853iux3WdQgHtXHXrUKeUtToo0qk+roeXY9oPEJP9vJII+fjC0uvuBa0C3evPljYfBHxO6OCb6z8Bik0PYNo1usrnnjJvidEMHTWqNFh+DMZsa0fPUuGpUlLVnVGEY6ItYmBqySLHTpApsQcOnU2Ay+rA51bdBzR4xGyVpLgBmD2j/C6sHPoqym9NGZYik6lJxWvA00GPQO2SjtDh5iy95Yyg/jXp6niywlZaxZJZiMR2SMP4mrWNWEuq0+8ylTnHVMeEoOw36v7FaFDh5+f8hQSMGIH5/ugOmU43fPcgJTGD5/ypIGajC4ZOXDG7rY0/0qHFPVFlKUdGNUmjdPrt1WFmfsPkZ4McPJZPDUm+qvQ09pqr4vr6muhjDWhovYCwuSTlvJJJ7VvFKKsjBu7uztSQCAEAIAQAgBACAEBgscn+mkv9YjuyHkvlsY7159p72GX+HHsKCqqG3zIXOkzpRDOIMHP3KGmTdDb8X3Meepjj5BN3s8UN5cxl+LSnk005/wCN48wrKMeMl4oq6kSBPilSdlPIOsELVRpcZoq6q4IgS1FY7924d3xWq9nXxFXVfIivpKp20O7wrqrQXEq6shv/AEec+yO0/wBlb2mjzK78hyPBagbCB1E/BVeJohTmWFPhVWdkxHaSuedfD8Yl1Vqcy7oNHKg5uqbdUYPiSuWWOpp+5DzsQ6snrn3F1S4LM3bVSdgA8lH8nVXVuv8A2bM3uPWK8CxbTSNabTSONsm+pdx5gNbK/WtKO08VOpGCertwMpwpWu4rz+5VVGPzR5ZNds1J2cXf7rwCx3evXlicXT6677X+qM40qE9L+P4IsunssRAlpnC+w8x6nB1j2LWGOnLRJ+K+jDwlLhJ+Q/DwkQ+1G5vaPgtli5cY+f3sVeCXCXkaDCdLYnuaQyW1xmI3uH8oWkcXf4H4X9GZSwrXxLxt6m3ppw9ocA4A/Wa5ru1rgCF1QlvK6+xyyjuuzHVYqCAEAIAQAgBARMTqNSMkbcgO35K4NpYiVDDuUNdF3/g1owU52Zn3Yi8+27vK+Slj8S9aj8beh6Cow5EWQgm5AJO0nMntXPKtUk7ts0WSshvi2/Vb3BUbbLXOstwUEXDXQCF6AbkAKlXBFkgbuCvvEkd9K3cFZSJuNOpG7grbxNxBSt3KN4XH44QFVkXJbHWVCDsSKLAep5Lub1hdmAX/ADNPtRlV6j7C2dGCLEAjda47v7L7mx5Zn8T0ahN9RnF326hs09bM2HtasKmGpz1RrGrNcR7AYJ6cAR8VIwbGvbqvHU9oPdYBUVKrDqSv8n99SZTjLVG6iJIBcLG2Yvex3X511xvbPU52dqQCAEAIAQAgBACAqNJ3Wib98flcvF27/kR/3fRnVhOu+wyxlXytj0BONSwDjUsDkzJYk5M6WFjk1HSlhY5NQm6TY4dUjep3RY4NQN6mxNhs1I3hTuiwnpQ3hN1k2Ynpbd6brFmL6Y3em6xus7bVjem4yLD1JWDXbn7TfMLbDXjXg/8AUvUzqR9x9jNOXfP+QvuTyBqR10JFgNkBqFYoCAEAIAQAgBACAaqqlkbS97g1o2k7AobSV2XhTlUkoxV2ZfHtIaSWIsbUBrgQ4HUeRcb7DZYlefjYUsRT3HK2dz0qGzsVGV9zzRhcTxhsfJnY/qZOLfyFeV/F0/7+R2rC4jjDzX3Kl+k7/ZAd7482KP46mviNo4Cu/h80IMfqT+7aOt//AOVX2CnzfgbLZtX5eIhxepPNGPxO/wCqLA0/n+95b+Nqc1+9xwcSqd7O93wU+xUyy2bPmjg4hUfWb4/FT7HTLLZsuaOTWT/Xb3H4qfZKZP8AGvmvAQ1U3129x+Kn2SHL98Cy2a/7eX5E9Il/iD3f7qfZYci38b/q8vyIZ5P4ngns0Cy2bH+3l+ROOk/ieCn2aHIt/Gw/szl87xnrlPZ4cif42nzfkV7sY3zEdg+K09jX9TidHD3yqeX5E/1gfx/BvxU+yL+o6Ch/5PL8isxkg3FTb8Lfinskf6kPDUH/ANzy/Ja0umUjBbjoj08WGn+R4WvRzWkpLvMXs3Dv414fknRaevG18Z7X/wBT3KyddfE/BFHsmi9JosaThBaOVq9jx/0WirVlx8vszKWxlwmjXUfClRlo1y4O57WI77jyXTDEq3vLM5pbEr392S8fwTWcJFAf3rh1tP6K/tMDN7GxPy8USodO6BxAFQASQMw4bexSsRT5lJbJxcVfd819zSLY80EAIAQAgMJwpV5ayKIHlFzz+GwH5j3LkxUskj39hUk5SqPhl4nmrpVxH01xslBkAIGxQXTAvQm5yXpYm4msosTcTWQXE1kJuGsguJrILiayE3DWQXHqBmvNE3mMjO69z5K9NXmkc2NqbmHnL5M9OigHzc+a9Q/P2zv0cbvAIRcT0Vv1R7oQm7E9CZ9RvuhBvMQ4fH/DZ7rUG8xP9Mi/hM9xqWG8xP8ASof4MfuMSxO/LmAwiD+BF7jPglkN+XMt8Bw2ESZRR8k+y3LMdClJEOcramnVjMEAIAQAgPNOFP8AbR9EX9TvguPE6o+j2K7U5dv0R56565LHvqRyZELXOeMUE3E4xCbhroLia6E3DXUC4muhNxNZCbhrILhrITcNZBcm4C7/AHUP3z+Ry0o/5iOLaT/5Sp2fVHpsb+nxXpHwrO9YIA1x8goBdcfIQBrj5AQC64+bIAEg3+SAOM6fnuQFpgUn0n4T+ilEM0SsVBACAEAIDzfhYZZ0LuYsc3tab/1LlxC0Pd2POykjzCSXNcjR9ApHHGKLFt4OMUWLKQnGITcOMQm4muoJuGuhNw1kFxNZCQ10Aa6gkNdATMEltUQn/wBg8cv1WlLro5Mer4aovkenxvy/wvSPhmdaykCa3zdAGt85oBNb5sgsJr/OSCwcb0+KE2E435zUCxY4DPaZnTcd4KlENZGw11YodAoBUAIBqZyAzOk1G2Zmo9ocL3zF7HZcbis5K500G4u6djBVehMZJ1S9vU4/qsnCPI7o4qsvi9Csm0IcOTK7taD5KvRxNVjqy5EKXRGoGx7T1ghR0SNltKpxj5kSXR6qHstPUfiFXoTRbU5xIsmG1DdsLuyxVXRZqtp0+Nxh7JByo3j8JVeikbR2jRfH1GjNvuOtR0cuRtHGUnpJeIonG9V3WbKtF8TrjFG6W6VC66ixbpELrJYnfF1ksTvDtLNqyMduew9zgSpjk0zOt79OUeafoejPxmBnKmjHW9l+669HeSPiVRnLRMYfpNTjZJf7jHu/K0qrqxXE3jgMRLSDGJdK4xsZK7qa1v53NVXiIczeOyMS/ht3kSXS/dF78jR+XWVXiYm62JW4ySIcumTt0Te17/0aq+0N6I1/hoLrVF4EU6WzHY4fghP9TnJ0lV8A8FgYdap6HIxarfsE57GMHg0FP8Vkf9Nhwb8RRDWP2tP4pZD4a1lO5N6yK+14SPUpeP6yzwrBJ9YF8hb/APU0B3vOupVHm2UltJ2tCnFdx6zgvqwxtu91mgXebvNudxttXTFWVjx6st+bk8r8tC1icrGQ+gBANSBAVtVBcqrRtB2REdRdCrY03xt1B0JYnfG3Yd0JYnfG3YWNyjdG+Nuwgbk3Sd8adgg3JYbyI8mjjDtaD2KLC6Icuh0J2xt7ksLohy6Awn2LdRKbpdVpLST8SHLwds5i4dqr0a5GixdVfERJODp3syO7QFHRRNFj6y4kZ/B/ONjgexR0KNVtOotUMP0Fq+ZrT2/FV6A0W1nxRIi0KqyMyG9VvMBFhlxIntqp8CsSGaBTHlTO7Ff2eBi9r4h8SRHweN9pzz22VlRjyMZbRxD1kTIdAYR7F+skqyguRhLFVHrJ+JPg0PibsiaOwKd0ydS+pNj0daOYKd0jpCQzA27vBN0r0g+zCAOZTYjfZKpqAAjLnCWKuRctiUlR+NqkDqAEAhCAadEoLJicSguJxCC4cQguJ6OguHo6E3E9GCC4ejBBcT0YbksN4PRRuSw3hPRRuSw3g9FG5LDeD0QJYbwnog3JYbwvog3JYrcPRBuQXF9FG5BcPRuhSQL6MgD0foQB6P0IBeI6EAogQDoYgOgEAqAEAIAQAgBACAEAIAQAgBACAEAIAQAgBACAEAIAQAgBACAEAIAQAgP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462088"/>
            <a:ext cx="28956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2" descr="C:\Users\ECFreedman\AppData\Local\Microsoft\Windows\Temporary Internet Files\Content.IE5\BXLUD2IL\old-book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575" y="2209800"/>
            <a:ext cx="2949575" cy="182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559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Name’s Coupon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1 extra dessert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This coupon never expires.  You can only use 1 coupon per day.</a:t>
            </a:r>
            <a:endParaRPr lang="en-US" sz="3600" dirty="0"/>
          </a:p>
        </p:txBody>
      </p:sp>
      <p:pic>
        <p:nvPicPr>
          <p:cNvPr id="1026" name="Picture 2" descr="C:\Users\ECFreedman\AppData\Local\Microsoft\Windows\Temporary Internet Files\Content.IE5\BXLUD2IL\BARCOD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750" y="4195762"/>
            <a:ext cx="2324500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ECFreedman\AppData\Local\Microsoft\Windows\Temporary Internet Files\Content.IE5\49EI0VZF\Cookie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62" y="2448325"/>
            <a:ext cx="1666875" cy="1658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055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Name’s Coupon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Complete help getting dressed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This coupon never expires.  You can only use 1 coupon per day.</a:t>
            </a:r>
            <a:endParaRPr lang="en-US" sz="3600" dirty="0"/>
          </a:p>
        </p:txBody>
      </p:sp>
      <p:pic>
        <p:nvPicPr>
          <p:cNvPr id="1026" name="Picture 2" descr="C:\Users\ECFreedman\AppData\Local\Microsoft\Windows\Temporary Internet Files\Content.IE5\BXLUD2IL\BARCOD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750" y="4195762"/>
            <a:ext cx="2324500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ECFreedman\AppData\Local\Microsoft\Windows\Temporary Internet Files\Content.IE5\49EI0VZF\clothe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2286000"/>
            <a:ext cx="1905000" cy="161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055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Name’s Coupon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Go for a walk with just me and Mommy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This coupon never expires.  You can only use 1 coupon per day.</a:t>
            </a:r>
            <a:endParaRPr lang="en-US" sz="3600" dirty="0"/>
          </a:p>
        </p:txBody>
      </p:sp>
      <p:pic>
        <p:nvPicPr>
          <p:cNvPr id="1026" name="Picture 2" descr="C:\Users\ECFreedman\AppData\Local\Microsoft\Windows\Temporary Internet Files\Content.IE5\BXLUD2IL\BARCOD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750" y="4195762"/>
            <a:ext cx="2324500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ECFreedman\AppData\Local\Microsoft\Windows\Temporary Internet Files\Content.IE5\BXLUD2IL\the_walk_by_spirit_of_white_fire-d72a72z[1]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838" y="2286000"/>
            <a:ext cx="1010323" cy="157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055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Name’s Coupon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Go for a walk with just me and Daddy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This coupon never expires.  You can only use 1 coupon per day.</a:t>
            </a:r>
            <a:endParaRPr lang="en-US" sz="3600" dirty="0"/>
          </a:p>
        </p:txBody>
      </p:sp>
      <p:pic>
        <p:nvPicPr>
          <p:cNvPr id="1026" name="Picture 2" descr="C:\Users\ECFreedman\AppData\Local\Microsoft\Windows\Temporary Internet Files\Content.IE5\BXLUD2IL\BARCOD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750" y="4195762"/>
            <a:ext cx="2324500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ECFreedman\AppData\Local\Microsoft\Windows\Temporary Internet Files\Content.IE5\BXLUD2IL\the_walk_by_spirit_of_white_fire-d72a72z[1]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838" y="2286000"/>
            <a:ext cx="1010323" cy="157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30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Name’s Coupon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Paint nails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This coupon never expires.  You can only use 1 coupon per day.</a:t>
            </a:r>
            <a:endParaRPr lang="en-US" sz="3600" dirty="0"/>
          </a:p>
        </p:txBody>
      </p:sp>
      <p:pic>
        <p:nvPicPr>
          <p:cNvPr id="1026" name="Picture 2" descr="C:\Users\ECFreedman\AppData\Local\Microsoft\Windows\Temporary Internet Files\Content.IE5\BXLUD2IL\BARCOD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750" y="4195762"/>
            <a:ext cx="2324500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ECFreedman\AppData\Local\Microsoft\Windows\Temporary Internet Files\Content.IE5\0CV7ZR08\50145723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700" y="2514600"/>
            <a:ext cx="1498600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055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626</Words>
  <Application>Microsoft Office PowerPoint</Application>
  <PresentationFormat>On-screen Show (4:3)</PresentationFormat>
  <Paragraphs>68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Coupon Book  Directions for Use</vt:lpstr>
      <vt:lpstr>Name’s Coupon Book</vt:lpstr>
      <vt:lpstr>Name’s Coupon</vt:lpstr>
      <vt:lpstr>Name’s Coupon</vt:lpstr>
      <vt:lpstr>Name’s Coupon</vt:lpstr>
      <vt:lpstr>Name’s Coupon</vt:lpstr>
      <vt:lpstr>Name’s Coupon</vt:lpstr>
      <vt:lpstr>Name’s Coupon</vt:lpstr>
      <vt:lpstr>Name’s Coupon</vt:lpstr>
      <vt:lpstr>Name’s Coupon</vt:lpstr>
      <vt:lpstr>Name’s Coupon</vt:lpstr>
      <vt:lpstr>Name’s Coupon</vt:lpstr>
      <vt:lpstr>Name’s Coupon</vt:lpstr>
      <vt:lpstr>Name’s Coupon</vt:lpstr>
      <vt:lpstr>Name’s Coupon</vt:lpstr>
      <vt:lpstr>Name’s Coupon</vt:lpstr>
      <vt:lpstr>Name’s Coupon</vt:lpstr>
      <vt:lpstr>Name’s Coupon</vt:lpstr>
      <vt:lpstr>Name’s Coupon</vt:lpstr>
      <vt:lpstr>Name’s Coupon</vt:lpstr>
      <vt:lpstr>Name’s Coupon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Name’s Coupon Book</dc:title>
  <dc:creator>ECFreedman</dc:creator>
  <cp:lastModifiedBy>ECFreedman</cp:lastModifiedBy>
  <cp:revision>8</cp:revision>
  <dcterms:created xsi:type="dcterms:W3CDTF">2014-12-22T12:45:09Z</dcterms:created>
  <dcterms:modified xsi:type="dcterms:W3CDTF">2015-11-02T19:34:52Z</dcterms:modified>
</cp:coreProperties>
</file>